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85" r:id="rId2"/>
    <p:sldId id="286" r:id="rId3"/>
    <p:sldId id="287" r:id="rId4"/>
    <p:sldId id="297" r:id="rId5"/>
    <p:sldId id="298" r:id="rId6"/>
    <p:sldId id="299" r:id="rId7"/>
    <p:sldId id="289" r:id="rId8"/>
    <p:sldId id="300" r:id="rId9"/>
    <p:sldId id="301" r:id="rId10"/>
    <p:sldId id="302" r:id="rId11"/>
    <p:sldId id="292" r:id="rId12"/>
    <p:sldId id="293" r:id="rId13"/>
    <p:sldId id="295" r:id="rId14"/>
    <p:sldId id="294" r:id="rId15"/>
    <p:sldId id="296" r:id="rId16"/>
    <p:sldId id="281" r:id="rId17"/>
    <p:sldId id="280" r:id="rId18"/>
    <p:sldId id="276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82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72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1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545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341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3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19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20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4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9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3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79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06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2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89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"/>
            <a:ext cx="8596668" cy="1320800"/>
          </a:xfrm>
        </p:spPr>
        <p:txBody>
          <a:bodyPr/>
          <a:lstStyle/>
          <a:p>
            <a:r>
              <a:rPr lang="es-ES" dirty="0" smtClean="0"/>
              <a:t>Carrito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0" y="-1"/>
            <a:ext cx="9986470" cy="6996379"/>
          </a:xfrm>
        </p:spPr>
      </p:pic>
    </p:spTree>
    <p:extLst>
      <p:ext uri="{BB962C8B-B14F-4D97-AF65-F5344CB8AC3E}">
        <p14:creationId xmlns:p14="http://schemas.microsoft.com/office/powerpoint/2010/main" val="18102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8803" y="1591975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Control de versiones con </a:t>
            </a:r>
            <a:r>
              <a:rPr lang="es-ES" dirty="0" err="1" smtClean="0"/>
              <a:t>SourceTree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8564451" y="784652"/>
            <a:ext cx="3627549" cy="5812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07" y="784652"/>
            <a:ext cx="4301544" cy="58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4" y="152293"/>
            <a:ext cx="8130281" cy="6705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748" y="25244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30" y="252440"/>
            <a:ext cx="3119210" cy="6497392"/>
          </a:xfrm>
          <a:prstGeom prst="rect">
            <a:avLst/>
          </a:prstGeom>
        </p:spPr>
      </p:pic>
      <p:sp>
        <p:nvSpPr>
          <p:cNvPr id="7" name="Flecha arriba y abajo 6"/>
          <p:cNvSpPr/>
          <p:nvPr/>
        </p:nvSpPr>
        <p:spPr>
          <a:xfrm>
            <a:off x="7515035" y="6319590"/>
            <a:ext cx="336809" cy="5040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7528892" y="1030310"/>
            <a:ext cx="309093" cy="52892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arriba y abajo 4"/>
          <p:cNvSpPr/>
          <p:nvPr/>
        </p:nvSpPr>
        <p:spPr>
          <a:xfrm>
            <a:off x="7535821" y="252440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1669" y="1025172"/>
            <a:ext cx="4584878" cy="5174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lvl="1"/>
            <a:r>
              <a:rPr lang="es-ES" dirty="0" smtClean="0"/>
              <a:t>Cabecera común pequeñas variaciones.</a:t>
            </a:r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lvl="1"/>
            <a:r>
              <a:rPr lang="es-ES" dirty="0" smtClean="0"/>
              <a:t>Medio varía por capa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smtClean="0"/>
              <a:t>Bajo común en toda la web</a:t>
            </a:r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56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918526"/>
              </p:ext>
            </p:extLst>
          </p:nvPr>
        </p:nvGraphicFramePr>
        <p:xfrm>
          <a:off x="1693302" y="634676"/>
          <a:ext cx="6046901" cy="595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3302" y="634676"/>
                        <a:ext cx="6046901" cy="595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err="1" smtClean="0"/>
              <a:t>Gonzalez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55" y="1253265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</a:t>
            </a:r>
            <a:r>
              <a:rPr lang="es-ES" sz="2400" b="1" dirty="0" smtClean="0"/>
              <a:t>categoría</a:t>
            </a:r>
            <a:r>
              <a:rPr lang="es-ES" sz="2400" dirty="0" smtClean="0"/>
              <a:t> o </a:t>
            </a:r>
            <a:r>
              <a:rPr lang="es-ES" sz="2400" b="1" dirty="0" smtClean="0"/>
              <a:t>características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</a:t>
            </a:r>
            <a:r>
              <a:rPr lang="es-ES" sz="2400" b="1" dirty="0" smtClean="0"/>
              <a:t>amigable</a:t>
            </a:r>
            <a:r>
              <a:rPr lang="es-ES" sz="2400" dirty="0" smtClean="0"/>
              <a:t> y </a:t>
            </a:r>
            <a:r>
              <a:rPr lang="es-ES" sz="2400" b="1" dirty="0" smtClean="0"/>
              <a:t>sencilla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 smtClean="0"/>
              <a:t>Adaptable</a:t>
            </a:r>
            <a:r>
              <a:rPr lang="es-ES" sz="2400" dirty="0" smtClean="0"/>
              <a:t>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1763"/>
            <a:ext cx="8596668" cy="1320800"/>
          </a:xfrm>
        </p:spPr>
        <p:txBody>
          <a:bodyPr/>
          <a:lstStyle/>
          <a:p>
            <a:r>
              <a:rPr lang="es-ES" dirty="0" smtClean="0"/>
              <a:t>Venta de vehículos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299037"/>
            <a:ext cx="10746227" cy="388077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El objetivo de </a:t>
            </a:r>
            <a:r>
              <a:rPr lang="es-ES" dirty="0" err="1" smtClean="0"/>
              <a:t>CarMander</a:t>
            </a:r>
            <a:r>
              <a:rPr lang="es-ES" dirty="0" smtClean="0"/>
              <a:t> es la venta de vehículos de varias categorías de una forma amigable.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87571"/>
          <a:stretch/>
        </p:blipFill>
        <p:spPr>
          <a:xfrm>
            <a:off x="0" y="1934333"/>
            <a:ext cx="10169882" cy="32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Apoyo a compra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8104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Siempre con la mejor comunicación  con el cliente: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Conócenos por las Redes Sociales</a:t>
            </a:r>
          </a:p>
          <a:p>
            <a:pPr marL="0" indent="0">
              <a:buNone/>
            </a:pPr>
            <a:r>
              <a:rPr lang="es-ES" sz="2400" dirty="0" smtClean="0"/>
              <a:t>Saber más de la empresa</a:t>
            </a:r>
          </a:p>
          <a:p>
            <a:pPr marL="0" indent="0">
              <a:buNone/>
            </a:pPr>
            <a:r>
              <a:rPr lang="es-ES" sz="2400" dirty="0" smtClean="0"/>
              <a:t>Ayuda en compra y términos de uso siempre disponibles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78841" r="9417"/>
          <a:stretch/>
        </p:blipFill>
        <p:spPr>
          <a:xfrm>
            <a:off x="489396" y="4100975"/>
            <a:ext cx="9400511" cy="16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274" y="198120"/>
            <a:ext cx="8596668" cy="1320800"/>
          </a:xfrm>
        </p:spPr>
        <p:txBody>
          <a:bodyPr/>
          <a:lstStyle/>
          <a:p>
            <a:r>
              <a:rPr lang="es-ES" dirty="0" smtClean="0"/>
              <a:t>Interfaz sencilla y sin trampas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962244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2303129" y="5138670"/>
            <a:ext cx="875763" cy="450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351037" y="504088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Términos de uso</a:t>
            </a:r>
          </a:p>
          <a:p>
            <a:r>
              <a:rPr lang="es-ES" dirty="0" smtClean="0"/>
              <a:t> en el registro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11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Producto en Detalle </a:t>
            </a:r>
            <a:r>
              <a:rPr lang="es-ES" dirty="0" err="1" smtClean="0"/>
              <a:t>secillo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29479" r="6938" b="14577"/>
          <a:stretch/>
        </p:blipFill>
        <p:spPr>
          <a:xfrm>
            <a:off x="-257578" y="1245760"/>
            <a:ext cx="9234153" cy="5612240"/>
          </a:xfrm>
        </p:spPr>
      </p:pic>
      <p:sp>
        <p:nvSpPr>
          <p:cNvPr id="3" name="Flecha derecha 2"/>
          <p:cNvSpPr/>
          <p:nvPr/>
        </p:nvSpPr>
        <p:spPr>
          <a:xfrm rot="10648511">
            <a:off x="7392473" y="2395471"/>
            <a:ext cx="669702" cy="901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8281116" y="2661565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339</TotalTime>
  <Words>244</Words>
  <Application>Microsoft Office PowerPoint</Application>
  <PresentationFormat>Panorámica</PresentationFormat>
  <Paragraphs>76</Paragraphs>
  <Slides>21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Georgia</vt:lpstr>
      <vt:lpstr>Wingdings 3</vt:lpstr>
      <vt:lpstr>Facet</vt:lpstr>
      <vt:lpstr>Acrobat Document</vt:lpstr>
      <vt:lpstr>CarMander</vt:lpstr>
      <vt:lpstr>Presentación y equipo</vt:lpstr>
      <vt:lpstr>Introducción</vt:lpstr>
      <vt:lpstr>Venta de vehículos</vt:lpstr>
      <vt:lpstr>Apoyo a compra</vt:lpstr>
      <vt:lpstr>Interfaz sencilla y sin trampas</vt:lpstr>
      <vt:lpstr>LOGIN</vt:lpstr>
      <vt:lpstr>Registro</vt:lpstr>
      <vt:lpstr>Producto en Detalle secillo</vt:lpstr>
      <vt:lpstr>Carrito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Jorge Segovia Tormo</cp:lastModifiedBy>
  <cp:revision>36</cp:revision>
  <dcterms:created xsi:type="dcterms:W3CDTF">2015-05-12T10:45:34Z</dcterms:created>
  <dcterms:modified xsi:type="dcterms:W3CDTF">2015-05-15T13:04:12Z</dcterms:modified>
</cp:coreProperties>
</file>